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8280400" cy="51435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8" d="100"/>
          <a:sy n="118" d="100"/>
        </p:scale>
        <p:origin x="-516" y="-90"/>
      </p:cViewPr>
      <p:guideLst>
        <p:guide orient="horz" pos="1621"/>
        <p:guide pos="260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21031" y="1597822"/>
            <a:ext cx="7038339" cy="1102518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242061" y="2914650"/>
            <a:ext cx="5796281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021DD-5DAA-4FEE-AD02-CD46D456E929}" type="datetimeFigureOut">
              <a:rPr lang="nl-NL" smtClean="0"/>
              <a:t>20-12-2014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D06E8-B106-417E-A558-4746862A7DB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85302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021DD-5DAA-4FEE-AD02-CD46D456E929}" type="datetimeFigureOut">
              <a:rPr lang="nl-NL" smtClean="0"/>
              <a:t>20-12-2014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D06E8-B106-417E-A558-4746862A7DB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959276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003291" y="205981"/>
            <a:ext cx="1863090" cy="4388644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14025" y="205981"/>
            <a:ext cx="5451263" cy="4388644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021DD-5DAA-4FEE-AD02-CD46D456E929}" type="datetimeFigureOut">
              <a:rPr lang="nl-NL" smtClean="0"/>
              <a:t>20-12-2014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D06E8-B106-417E-A558-4746862A7DB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958438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021DD-5DAA-4FEE-AD02-CD46D456E929}" type="datetimeFigureOut">
              <a:rPr lang="nl-NL" smtClean="0"/>
              <a:t>20-12-2014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D06E8-B106-417E-A558-4746862A7DB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916413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54096" y="3305176"/>
            <a:ext cx="7038339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54096" y="2180036"/>
            <a:ext cx="7038339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021DD-5DAA-4FEE-AD02-CD46D456E929}" type="datetimeFigureOut">
              <a:rPr lang="nl-NL" smtClean="0"/>
              <a:t>20-12-2014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D06E8-B106-417E-A558-4746862A7DB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405700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14024" y="1200152"/>
            <a:ext cx="3657177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209208" y="1200152"/>
            <a:ext cx="3657177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021DD-5DAA-4FEE-AD02-CD46D456E929}" type="datetimeFigureOut">
              <a:rPr lang="nl-NL" smtClean="0"/>
              <a:t>20-12-2014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D06E8-B106-417E-A558-4746862A7DB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333409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14020" y="1151335"/>
            <a:ext cx="365861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14020" y="1631156"/>
            <a:ext cx="365861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206329" y="1151335"/>
            <a:ext cx="3660053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206329" y="1631156"/>
            <a:ext cx="3660053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021DD-5DAA-4FEE-AD02-CD46D456E929}" type="datetimeFigureOut">
              <a:rPr lang="nl-NL" smtClean="0"/>
              <a:t>20-12-2014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D06E8-B106-417E-A558-4746862A7DB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001229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021DD-5DAA-4FEE-AD02-CD46D456E929}" type="datetimeFigureOut">
              <a:rPr lang="nl-NL" smtClean="0"/>
              <a:t>20-12-2014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D06E8-B106-417E-A558-4746862A7DB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852372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021DD-5DAA-4FEE-AD02-CD46D456E929}" type="datetimeFigureOut">
              <a:rPr lang="nl-NL" smtClean="0"/>
              <a:t>20-12-2014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D06E8-B106-417E-A558-4746862A7DB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87663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14023" y="204788"/>
            <a:ext cx="2724194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237409" y="204794"/>
            <a:ext cx="4628974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14023" y="1076328"/>
            <a:ext cx="2724194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021DD-5DAA-4FEE-AD02-CD46D456E929}" type="datetimeFigureOut">
              <a:rPr lang="nl-NL" smtClean="0"/>
              <a:t>20-12-2014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D06E8-B106-417E-A558-4746862A7DB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565802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623021" y="3600452"/>
            <a:ext cx="496824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623021" y="459581"/>
            <a:ext cx="496824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623021" y="4025509"/>
            <a:ext cx="496824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021DD-5DAA-4FEE-AD02-CD46D456E929}" type="datetimeFigureOut">
              <a:rPr lang="nl-NL" smtClean="0"/>
              <a:t>20-12-2014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D06E8-B106-417E-A558-4746862A7DB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20625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14025" y="205983"/>
            <a:ext cx="7452360" cy="8572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14025" y="1200152"/>
            <a:ext cx="745236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14024" y="4767263"/>
            <a:ext cx="1932093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D021DD-5DAA-4FEE-AD02-CD46D456E929}" type="datetimeFigureOut">
              <a:rPr lang="nl-NL" smtClean="0"/>
              <a:t>20-12-2014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2829138" y="4767263"/>
            <a:ext cx="2622126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5934291" y="4767263"/>
            <a:ext cx="1932093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FD06E8-B106-417E-A558-4746862A7DB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638978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" y="1"/>
            <a:ext cx="8280400" cy="5143500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094" y="2715766"/>
            <a:ext cx="2455970" cy="1512168"/>
          </a:xfrm>
          <a:prstGeom prst="rect">
            <a:avLst/>
          </a:prstGeom>
        </p:spPr>
      </p:pic>
      <p:sp>
        <p:nvSpPr>
          <p:cNvPr id="6" name="Tekstvak 5"/>
          <p:cNvSpPr txBox="1"/>
          <p:nvPr/>
        </p:nvSpPr>
        <p:spPr>
          <a:xfrm>
            <a:off x="3564136" y="1673389"/>
            <a:ext cx="4368885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b="1" i="1" dirty="0" smtClean="0">
                <a:solidFill>
                  <a:schemeClr val="bg1"/>
                </a:solidFill>
              </a:rPr>
              <a:t>Passion4Feet Voetverzorging</a:t>
            </a:r>
            <a:r>
              <a:rPr lang="nl-NL" sz="2000" dirty="0" smtClean="0">
                <a:solidFill>
                  <a:schemeClr val="bg1"/>
                </a:solidFill>
              </a:rPr>
              <a:t> wenst u </a:t>
            </a:r>
          </a:p>
          <a:p>
            <a:r>
              <a:rPr lang="nl-NL" sz="2000" dirty="0" smtClean="0">
                <a:solidFill>
                  <a:schemeClr val="bg1"/>
                </a:solidFill>
              </a:rPr>
              <a:t>fijne feestdagen en een gelukkig </a:t>
            </a:r>
          </a:p>
          <a:p>
            <a:r>
              <a:rPr lang="nl-NL" sz="2000" dirty="0" smtClean="0">
                <a:solidFill>
                  <a:schemeClr val="bg1"/>
                </a:solidFill>
              </a:rPr>
              <a:t>maar </a:t>
            </a:r>
            <a:r>
              <a:rPr lang="nl-NL" sz="2000" dirty="0" smtClean="0">
                <a:solidFill>
                  <a:schemeClr val="bg1"/>
                </a:solidFill>
              </a:rPr>
              <a:t>vooral gezond 2015 toe.</a:t>
            </a:r>
            <a:br>
              <a:rPr lang="nl-NL" sz="2000" dirty="0" smtClean="0">
                <a:solidFill>
                  <a:schemeClr val="bg1"/>
                </a:solidFill>
              </a:rPr>
            </a:br>
            <a:r>
              <a:rPr lang="nl-NL" sz="2000" dirty="0" smtClean="0">
                <a:solidFill>
                  <a:schemeClr val="bg1"/>
                </a:solidFill>
              </a:rPr>
              <a:t>Ik hoop u in het nieuwe jaar </a:t>
            </a:r>
          </a:p>
          <a:p>
            <a:r>
              <a:rPr lang="nl-NL" sz="2000" dirty="0" smtClean="0">
                <a:solidFill>
                  <a:schemeClr val="bg1"/>
                </a:solidFill>
              </a:rPr>
              <a:t>weer van dienst te mogen zijn,</a:t>
            </a:r>
            <a:br>
              <a:rPr lang="nl-NL" sz="2000" dirty="0" smtClean="0">
                <a:solidFill>
                  <a:schemeClr val="bg1"/>
                </a:solidFill>
              </a:rPr>
            </a:br>
            <a:r>
              <a:rPr lang="nl-NL" sz="2000" dirty="0" smtClean="0">
                <a:solidFill>
                  <a:schemeClr val="bg1"/>
                </a:solidFill>
              </a:rPr>
              <a:t>bedankt voor uw vertrouwen.</a:t>
            </a:r>
          </a:p>
          <a:p>
            <a:r>
              <a:rPr lang="nl-NL" i="1" dirty="0" smtClean="0">
                <a:solidFill>
                  <a:schemeClr val="bg1"/>
                </a:solidFill>
              </a:rPr>
              <a:t>Met vriendelijk groet,</a:t>
            </a:r>
          </a:p>
          <a:p>
            <a:r>
              <a:rPr lang="nl-NL" i="1" dirty="0" err="1" smtClean="0">
                <a:solidFill>
                  <a:schemeClr val="bg1"/>
                </a:solidFill>
              </a:rPr>
              <a:t>Corina</a:t>
            </a:r>
            <a:r>
              <a:rPr lang="nl-NL" i="1" dirty="0" smtClean="0">
                <a:solidFill>
                  <a:schemeClr val="bg1"/>
                </a:solidFill>
              </a:rPr>
              <a:t> van Ham</a:t>
            </a:r>
            <a:endParaRPr lang="nl-NL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61292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0"/>
    </mc:Choice>
    <mc:Fallback>
      <p:transition spd="slow" advClick="0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6000"/>
                            </p:stCondLst>
                            <p:childTnLst>
                              <p:par>
                                <p:cTn id="13" presetID="42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" y="1"/>
            <a:ext cx="8280400" cy="5143500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094" y="2715766"/>
            <a:ext cx="2455970" cy="1512168"/>
          </a:xfrm>
          <a:prstGeom prst="rect">
            <a:avLst/>
          </a:prstGeom>
        </p:spPr>
      </p:pic>
      <p:sp>
        <p:nvSpPr>
          <p:cNvPr id="6" name="Tekstvak 5"/>
          <p:cNvSpPr txBox="1"/>
          <p:nvPr/>
        </p:nvSpPr>
        <p:spPr>
          <a:xfrm>
            <a:off x="3564136" y="1673389"/>
            <a:ext cx="4368885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b="1" i="1" dirty="0" smtClean="0">
                <a:solidFill>
                  <a:schemeClr val="bg1"/>
                </a:solidFill>
              </a:rPr>
              <a:t>Passion4Feet Voetverzorging</a:t>
            </a:r>
            <a:r>
              <a:rPr lang="nl-NL" sz="2000" dirty="0" smtClean="0">
                <a:solidFill>
                  <a:schemeClr val="bg1"/>
                </a:solidFill>
              </a:rPr>
              <a:t> wenst u </a:t>
            </a:r>
          </a:p>
          <a:p>
            <a:r>
              <a:rPr lang="nl-NL" sz="2000" dirty="0" smtClean="0">
                <a:solidFill>
                  <a:schemeClr val="bg1"/>
                </a:solidFill>
              </a:rPr>
              <a:t>fijne feestdagen en een gelukkig </a:t>
            </a:r>
          </a:p>
          <a:p>
            <a:r>
              <a:rPr lang="nl-NL" sz="2000" dirty="0" smtClean="0">
                <a:solidFill>
                  <a:schemeClr val="bg1"/>
                </a:solidFill>
              </a:rPr>
              <a:t>maar </a:t>
            </a:r>
            <a:r>
              <a:rPr lang="nl-NL" sz="2000" dirty="0" smtClean="0">
                <a:solidFill>
                  <a:schemeClr val="bg1"/>
                </a:solidFill>
              </a:rPr>
              <a:t>vooral gezond 2015 toe.</a:t>
            </a:r>
            <a:br>
              <a:rPr lang="nl-NL" sz="2000" dirty="0" smtClean="0">
                <a:solidFill>
                  <a:schemeClr val="bg1"/>
                </a:solidFill>
              </a:rPr>
            </a:br>
            <a:r>
              <a:rPr lang="nl-NL" sz="2000" dirty="0" smtClean="0">
                <a:solidFill>
                  <a:schemeClr val="bg1"/>
                </a:solidFill>
              </a:rPr>
              <a:t>Ik hoop u in het nieuwe jaar </a:t>
            </a:r>
          </a:p>
          <a:p>
            <a:r>
              <a:rPr lang="nl-NL" sz="2000" dirty="0" smtClean="0">
                <a:solidFill>
                  <a:schemeClr val="bg1"/>
                </a:solidFill>
              </a:rPr>
              <a:t>weer van dienst te mogen zijn,</a:t>
            </a:r>
            <a:br>
              <a:rPr lang="nl-NL" sz="2000" dirty="0" smtClean="0">
                <a:solidFill>
                  <a:schemeClr val="bg1"/>
                </a:solidFill>
              </a:rPr>
            </a:br>
            <a:r>
              <a:rPr lang="nl-NL" sz="2000" dirty="0" smtClean="0">
                <a:solidFill>
                  <a:schemeClr val="bg1"/>
                </a:solidFill>
              </a:rPr>
              <a:t>bedankt voor uw vertrouwen.</a:t>
            </a:r>
          </a:p>
          <a:p>
            <a:r>
              <a:rPr lang="nl-NL" i="1" dirty="0" smtClean="0">
                <a:solidFill>
                  <a:schemeClr val="bg1"/>
                </a:solidFill>
              </a:rPr>
              <a:t>Met vriendelijk groet,</a:t>
            </a:r>
          </a:p>
          <a:p>
            <a:r>
              <a:rPr lang="nl-NL" i="1" dirty="0" err="1" smtClean="0">
                <a:solidFill>
                  <a:schemeClr val="bg1"/>
                </a:solidFill>
              </a:rPr>
              <a:t>Corina</a:t>
            </a:r>
            <a:r>
              <a:rPr lang="nl-NL" i="1" dirty="0" smtClean="0">
                <a:solidFill>
                  <a:schemeClr val="bg1"/>
                </a:solidFill>
              </a:rPr>
              <a:t> van Ham</a:t>
            </a:r>
            <a:endParaRPr lang="nl-NL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5480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10000"/>
    </mc:Choice>
    <mc:Fallback>
      <p:transition advClick="0" advTm="10000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Couture</Template>
  <TotalTime>73</TotalTime>
  <Words>30</Words>
  <Application>Microsoft Office PowerPoint</Application>
  <PresentationFormat>Aangepast</PresentationFormat>
  <Paragraphs>12</Paragraphs>
  <Slides>2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2</vt:i4>
      </vt:variant>
    </vt:vector>
  </HeadingPairs>
  <TitlesOfParts>
    <vt:vector size="3" baseType="lpstr">
      <vt:lpstr>Kantoorthema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Marco Haast</dc:creator>
  <cp:lastModifiedBy>Marco Haast</cp:lastModifiedBy>
  <cp:revision>20</cp:revision>
  <dcterms:created xsi:type="dcterms:W3CDTF">2014-12-20T14:25:50Z</dcterms:created>
  <dcterms:modified xsi:type="dcterms:W3CDTF">2014-12-20T16:11:48Z</dcterms:modified>
</cp:coreProperties>
</file>