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8280400" cy="51435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16" y="-90"/>
      </p:cViewPr>
      <p:guideLst>
        <p:guide orient="horz" pos="1621"/>
        <p:guide pos="2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1031" y="1597822"/>
            <a:ext cx="7038339" cy="110251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42061" y="2914650"/>
            <a:ext cx="5796281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3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92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003291" y="205981"/>
            <a:ext cx="1863090" cy="43886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14025" y="205981"/>
            <a:ext cx="5451263" cy="43886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84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6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4096" y="3305176"/>
            <a:ext cx="7038339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4096" y="2180036"/>
            <a:ext cx="703833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57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14024" y="1200152"/>
            <a:ext cx="365717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09208" y="1200152"/>
            <a:ext cx="365717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34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14020" y="1151335"/>
            <a:ext cx="365861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4020" y="1631156"/>
            <a:ext cx="365861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206329" y="1151335"/>
            <a:ext cx="366005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206329" y="1631156"/>
            <a:ext cx="3660053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12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23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6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4023" y="204788"/>
            <a:ext cx="2724194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7409" y="204794"/>
            <a:ext cx="462897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14023" y="1076328"/>
            <a:ext cx="2724194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5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3021" y="3600452"/>
            <a:ext cx="496824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623021" y="459581"/>
            <a:ext cx="496824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23021" y="4025509"/>
            <a:ext cx="496824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62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14025" y="205983"/>
            <a:ext cx="7452360" cy="857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14025" y="1200152"/>
            <a:ext cx="745236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14024" y="4767263"/>
            <a:ext cx="19320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21DD-5DAA-4FEE-AD02-CD46D456E929}" type="datetimeFigureOut">
              <a:rPr lang="nl-NL" smtClean="0"/>
              <a:t>20-12-2014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829138" y="4767263"/>
            <a:ext cx="26221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34291" y="4767263"/>
            <a:ext cx="19320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D06E8-B106-417E-A558-4746862A7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89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1"/>
            <a:ext cx="8280400" cy="51435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94" y="2715766"/>
            <a:ext cx="2455970" cy="151216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564136" y="1673389"/>
            <a:ext cx="43688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i="1" dirty="0" smtClean="0">
                <a:solidFill>
                  <a:schemeClr val="bg1"/>
                </a:solidFill>
              </a:rPr>
              <a:t>Passion4Feet Voetverzorging</a:t>
            </a:r>
            <a:r>
              <a:rPr lang="nl-NL" sz="2000" dirty="0" smtClean="0">
                <a:solidFill>
                  <a:schemeClr val="bg1"/>
                </a:solidFill>
              </a:rPr>
              <a:t> wenst u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fijne feestdagen en een gelukkig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maar </a:t>
            </a:r>
            <a:r>
              <a:rPr lang="nl-NL" sz="2000" dirty="0" smtClean="0">
                <a:solidFill>
                  <a:schemeClr val="bg1"/>
                </a:solidFill>
              </a:rPr>
              <a:t>vooral gezond 2015 toe.</a:t>
            </a:r>
            <a:br>
              <a:rPr lang="nl-NL" sz="2000" dirty="0" smtClean="0">
                <a:solidFill>
                  <a:schemeClr val="bg1"/>
                </a:solidFill>
              </a:rPr>
            </a:br>
            <a:r>
              <a:rPr lang="nl-NL" sz="2000" dirty="0" smtClean="0">
                <a:solidFill>
                  <a:schemeClr val="bg1"/>
                </a:solidFill>
              </a:rPr>
              <a:t>Ik hoop u in het nieuwe jaar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weer van dienst te mogen zijn,</a:t>
            </a:r>
            <a:br>
              <a:rPr lang="nl-NL" sz="2000" dirty="0" smtClean="0">
                <a:solidFill>
                  <a:schemeClr val="bg1"/>
                </a:solidFill>
              </a:rPr>
            </a:br>
            <a:r>
              <a:rPr lang="nl-NL" sz="2000" dirty="0" smtClean="0">
                <a:solidFill>
                  <a:schemeClr val="bg1"/>
                </a:solidFill>
              </a:rPr>
              <a:t>bedankt voor uw vertrouwen.</a:t>
            </a:r>
          </a:p>
          <a:p>
            <a:r>
              <a:rPr lang="nl-NL" i="1" dirty="0" smtClean="0">
                <a:solidFill>
                  <a:schemeClr val="bg1"/>
                </a:solidFill>
              </a:rPr>
              <a:t>Met vriendelijk groet,</a:t>
            </a:r>
          </a:p>
          <a:p>
            <a:r>
              <a:rPr lang="nl-NL" i="1" dirty="0" err="1" smtClean="0">
                <a:solidFill>
                  <a:schemeClr val="bg1"/>
                </a:solidFill>
              </a:rPr>
              <a:t>Corina</a:t>
            </a:r>
            <a:r>
              <a:rPr lang="nl-NL" i="1" dirty="0" smtClean="0">
                <a:solidFill>
                  <a:schemeClr val="bg1"/>
                </a:solidFill>
              </a:rPr>
              <a:t> van Ham</a:t>
            </a:r>
            <a:endParaRPr lang="nl-NL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29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1"/>
            <a:ext cx="8280400" cy="51435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94" y="2715766"/>
            <a:ext cx="2455970" cy="151216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564136" y="1673389"/>
            <a:ext cx="43688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i="1" dirty="0" smtClean="0">
                <a:solidFill>
                  <a:schemeClr val="bg1"/>
                </a:solidFill>
              </a:rPr>
              <a:t>Passion4Feet Voetverzorging</a:t>
            </a:r>
            <a:r>
              <a:rPr lang="nl-NL" sz="2000" dirty="0" smtClean="0">
                <a:solidFill>
                  <a:schemeClr val="bg1"/>
                </a:solidFill>
              </a:rPr>
              <a:t> wenst u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fijne feestdagen en een gelukkig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maar </a:t>
            </a:r>
            <a:r>
              <a:rPr lang="nl-NL" sz="2000" dirty="0" smtClean="0">
                <a:solidFill>
                  <a:schemeClr val="bg1"/>
                </a:solidFill>
              </a:rPr>
              <a:t>vooral gezond 2015 toe.</a:t>
            </a:r>
            <a:br>
              <a:rPr lang="nl-NL" sz="2000" dirty="0" smtClean="0">
                <a:solidFill>
                  <a:schemeClr val="bg1"/>
                </a:solidFill>
              </a:rPr>
            </a:br>
            <a:r>
              <a:rPr lang="nl-NL" sz="2000" dirty="0" smtClean="0">
                <a:solidFill>
                  <a:schemeClr val="bg1"/>
                </a:solidFill>
              </a:rPr>
              <a:t>Ik hoop u in het nieuwe jaar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weer van dienst te mogen zijn,</a:t>
            </a:r>
            <a:br>
              <a:rPr lang="nl-NL" sz="2000" dirty="0" smtClean="0">
                <a:solidFill>
                  <a:schemeClr val="bg1"/>
                </a:solidFill>
              </a:rPr>
            </a:br>
            <a:r>
              <a:rPr lang="nl-NL" sz="2000" dirty="0" smtClean="0">
                <a:solidFill>
                  <a:schemeClr val="bg1"/>
                </a:solidFill>
              </a:rPr>
              <a:t>bedankt voor uw vertrouwen.</a:t>
            </a:r>
          </a:p>
          <a:p>
            <a:r>
              <a:rPr lang="nl-NL" i="1" dirty="0" smtClean="0">
                <a:solidFill>
                  <a:schemeClr val="bg1"/>
                </a:solidFill>
              </a:rPr>
              <a:t>Met vriendelijk groet,</a:t>
            </a:r>
          </a:p>
          <a:p>
            <a:r>
              <a:rPr lang="nl-NL" i="1" dirty="0" err="1" smtClean="0">
                <a:solidFill>
                  <a:schemeClr val="bg1"/>
                </a:solidFill>
              </a:rPr>
              <a:t>Corina</a:t>
            </a:r>
            <a:r>
              <a:rPr lang="nl-NL" i="1" dirty="0" smtClean="0">
                <a:solidFill>
                  <a:schemeClr val="bg1"/>
                </a:solidFill>
              </a:rPr>
              <a:t> van Ham</a:t>
            </a:r>
            <a:endParaRPr lang="nl-NL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8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73</TotalTime>
  <Words>30</Words>
  <Application>Microsoft Office PowerPoint</Application>
  <PresentationFormat>Aangepast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Marco Haast</dc:creator>
  <cp:lastModifiedBy>Marco Haast</cp:lastModifiedBy>
  <cp:revision>20</cp:revision>
  <dcterms:created xsi:type="dcterms:W3CDTF">2014-12-20T14:25:50Z</dcterms:created>
  <dcterms:modified xsi:type="dcterms:W3CDTF">2014-12-20T16:11:48Z</dcterms:modified>
</cp:coreProperties>
</file>